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5823ec3f58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5823ec3f58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Orchestra - Guest Teacher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Tuesday, 9.13.22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265500" y="993688"/>
            <a:ext cx="4045200" cy="84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Entry Flow</a:t>
            </a:r>
            <a:endParaRPr/>
          </a:p>
        </p:txBody>
      </p:sp>
      <p:sp>
        <p:nvSpPr>
          <p:cNvPr id="74" name="Google Shape;74;p14"/>
          <p:cNvSpPr txBox="1"/>
          <p:nvPr>
            <p:ph idx="1" type="subTitle"/>
          </p:nvPr>
        </p:nvSpPr>
        <p:spPr>
          <a:xfrm>
            <a:off x="265500" y="1907019"/>
            <a:ext cx="4045200" cy="22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1)Enter</a:t>
            </a:r>
            <a:endParaRPr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2)Folder</a:t>
            </a:r>
            <a:endParaRPr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3)Drop</a:t>
            </a:r>
            <a:endParaRPr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4)Grab (chair and stand)</a:t>
            </a:r>
            <a:endParaRPr sz="2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5)Instrument</a:t>
            </a:r>
            <a:endParaRPr sz="2500"/>
          </a:p>
        </p:txBody>
      </p:sp>
      <p:sp>
        <p:nvSpPr>
          <p:cNvPr id="75" name="Google Shape;75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Rehearsal Order:</a:t>
            </a:r>
            <a:endParaRPr sz="3800"/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Set Up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Tune (Tuning Drone Link)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Fundamentals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Literature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AutoNum type="arabicParenR"/>
            </a:pPr>
            <a:r>
              <a:rPr lang="en" sz="2200"/>
              <a:t>Put Away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